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2/6/2017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Quadratics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Factoring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41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4174" y="2504290"/>
            <a:ext cx="6269748" cy="185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546" y="2093976"/>
            <a:ext cx="5319004" cy="238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6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Factor: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005" y="2093976"/>
            <a:ext cx="4582085" cy="245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4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" y="2667000"/>
            <a:ext cx="11744325" cy="171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64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323" y="2827244"/>
            <a:ext cx="7429985" cy="124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08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377" y="2376990"/>
            <a:ext cx="5755341" cy="167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2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Solve: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438" y="2574327"/>
            <a:ext cx="5281220" cy="139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9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597" y="2093976"/>
            <a:ext cx="4340901" cy="194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5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9160" y="2280341"/>
            <a:ext cx="4479776" cy="211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8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201</TotalTime>
  <Words>21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Wood Type</vt:lpstr>
      <vt:lpstr>Solving Quadratics Review</vt:lpstr>
      <vt:lpstr>Factor:</vt:lpstr>
      <vt:lpstr>Factor:</vt:lpstr>
      <vt:lpstr>PowerPoint Presentation</vt:lpstr>
      <vt:lpstr>Solve:</vt:lpstr>
      <vt:lpstr>Solve:</vt:lpstr>
      <vt:lpstr>Solve: </vt:lpstr>
      <vt:lpstr>Solve:</vt:lpstr>
      <vt:lpstr>Solve:</vt:lpstr>
      <vt:lpstr>Solve:</vt:lpstr>
    </vt:vector>
  </TitlesOfParts>
  <Company>CVUSD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Quadratics Review</dc:title>
  <dc:creator>Bonenfant, Alex</dc:creator>
  <cp:lastModifiedBy>Bonenfant, Alex</cp:lastModifiedBy>
  <cp:revision>2</cp:revision>
  <dcterms:created xsi:type="dcterms:W3CDTF">2017-02-06T18:27:43Z</dcterms:created>
  <dcterms:modified xsi:type="dcterms:W3CDTF">2017-02-06T21:48:48Z</dcterms:modified>
</cp:coreProperties>
</file>