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with any method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12" y="1965960"/>
            <a:ext cx="5579896" cy="27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28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189" y="1106905"/>
            <a:ext cx="10299031" cy="4716379"/>
          </a:xfrm>
        </p:spPr>
        <p:txBody>
          <a:bodyPr>
            <a:normAutofit/>
          </a:bodyPr>
          <a:lstStyle/>
          <a:p>
            <a:pPr algn="ctr"/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A boat traveled 210 miles downstream and back.  The trip downstream took 10 hours.  The trip back took 70 hours.  What is the speed of the boat in still water?</a:t>
            </a:r>
            <a:endParaRPr lang="en-US" sz="55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73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by graphing.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29" y="2416091"/>
            <a:ext cx="4841338" cy="281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8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using substitution.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846" y="2819651"/>
            <a:ext cx="5969827" cy="215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using elimination: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31" y="2756986"/>
            <a:ext cx="6176458" cy="258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the system using elimination: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087" y="2673516"/>
            <a:ext cx="5751346" cy="24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93968" cy="53651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You buy 6 videos on sale.  The videos are on sale for $8 and $10.  You spend $52.  How many $8 videos did you buy</a:t>
            </a: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Write a system of equations &amp; solve.</a:t>
            </a:r>
            <a:endParaRPr lang="en-US" sz="55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3" y="145473"/>
            <a:ext cx="11648209" cy="64007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The senior classes at Westlake High School and T.O. High School planned separate trips to New York City.  The senior class at WHS rented and filled 4 vans and 12 buses with 780 students.  Each van and each bus carried the same number of students.  How many students can a van carry? </a:t>
            </a:r>
            <a: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  <a:t>Write a system of equations &amp; solve. </a:t>
            </a:r>
            <a:endParaRPr lang="en-US" sz="55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73" y="259773"/>
            <a:ext cx="11689772" cy="63800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b="1" dirty="0" smtClean="0">
                <a:solidFill>
                  <a:schemeClr val="accent4">
                    <a:lumMod val="75000"/>
                  </a:schemeClr>
                </a:solidFill>
              </a:rPr>
              <a:t>The senior classes at Westlake High School and T.O. High School planned separate trips to New York City.  The senior class at WHS rented and filled 4 vans and 12 buses with 780 students.  Each van and each bus carried the same number of students.  How many students can a bus carry</a:t>
            </a:r>
            <a: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  <a:b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5500" b="1" dirty="0">
                <a:solidFill>
                  <a:schemeClr val="accent4">
                    <a:lumMod val="75000"/>
                  </a:schemeClr>
                </a:solidFill>
              </a:rPr>
              <a:t>Write a system of equations &amp; solve.</a:t>
            </a:r>
            <a:endParaRPr lang="en-US" sz="55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with any method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577" y="2432133"/>
            <a:ext cx="5454365" cy="281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8349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390</TotalTime>
  <Words>214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Basis</vt:lpstr>
      <vt:lpstr>GRUDGE</vt:lpstr>
      <vt:lpstr>Solve the system by graphing.</vt:lpstr>
      <vt:lpstr>Solve the system using substitution.</vt:lpstr>
      <vt:lpstr>Solve the system using elimination:</vt:lpstr>
      <vt:lpstr>Solve the system using elimination:</vt:lpstr>
      <vt:lpstr>You buy 6 videos on sale.  The videos are on sale for $8 and $10.  You spend $52.  How many $8 videos did you buy?  Write a system of equations &amp; solve.</vt:lpstr>
      <vt:lpstr>The senior classes at Westlake High School and T.O. High School planned separate trips to New York City.  The senior class at WHS rented and filled 4 vans and 12 buses with 780 students.  Each van and each bus carried the same number of students.  How many students can a van carry?  Write a system of equations &amp; solve. </vt:lpstr>
      <vt:lpstr>The senior classes at Westlake High School and T.O. High School planned separate trips to New York City.  The senior class at WHS rented and filled 4 vans and 12 buses with 780 students.  Each van and each bus carried the same number of students.  How many students can a bus carry? Write a system of equations &amp; solve.</vt:lpstr>
      <vt:lpstr>Solve with any method</vt:lpstr>
      <vt:lpstr>Solve with any method</vt:lpstr>
      <vt:lpstr>A boat traveled 210 miles downstream and back.  The trip downstream took 10 hours.  The trip back took 70 hours.  What is the speed of the boat in still water?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GRUDGE</dc:title>
  <dc:creator>Bonenfant, Alex</dc:creator>
  <cp:lastModifiedBy>Bonenfant, Alex</cp:lastModifiedBy>
  <cp:revision>4</cp:revision>
  <dcterms:created xsi:type="dcterms:W3CDTF">2016-11-04T23:04:12Z</dcterms:created>
  <dcterms:modified xsi:type="dcterms:W3CDTF">2016-11-17T22:53:57Z</dcterms:modified>
</cp:coreProperties>
</file>