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1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7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5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9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1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6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4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9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5996-3BCB-7748-B50A-D0E49B5FC930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982A-83A9-4542-AC5F-75178E86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0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Dream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4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57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Situation:</a:t>
            </a:r>
          </a:p>
          <a:p>
            <a:pPr marL="0" indent="0">
              <a:buNone/>
            </a:pPr>
            <a:r>
              <a:rPr lang="en-US" dirty="0" smtClean="0"/>
              <a:t>You are offered a </a:t>
            </a:r>
            <a:r>
              <a:rPr lang="en-US" dirty="0" smtClean="0"/>
              <a:t>trial </a:t>
            </a:r>
            <a:r>
              <a:rPr lang="en-US" dirty="0" smtClean="0"/>
              <a:t>period at your dream job.  However, your boss is a little unusual so the pay options are non-traditional.  They offer you three different pay </a:t>
            </a:r>
            <a:r>
              <a:rPr lang="en-US" dirty="0" smtClean="0"/>
              <a:t>options: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Option 1: </a:t>
            </a:r>
            <a:r>
              <a:rPr lang="en-US" dirty="0" smtClean="0"/>
              <a:t>$</a:t>
            </a:r>
            <a:r>
              <a:rPr lang="en-US" dirty="0" smtClean="0"/>
              <a:t>60,000 a day</a:t>
            </a:r>
          </a:p>
          <a:p>
            <a:pPr marL="457200" lvl="1" indent="0">
              <a:buNone/>
            </a:pPr>
            <a:r>
              <a:rPr lang="en-US" dirty="0" smtClean="0"/>
              <a:t>Option 2: You </a:t>
            </a:r>
            <a:r>
              <a:rPr lang="en-US" dirty="0" smtClean="0"/>
              <a:t>make one penny the first day, two pennies the second day, four pennies the third day, eight pennies the fourth day, etc.</a:t>
            </a:r>
          </a:p>
          <a:p>
            <a:pPr marL="457200" lvl="1" indent="0">
              <a:buNone/>
            </a:pPr>
            <a:r>
              <a:rPr lang="en-US" dirty="0" smtClean="0"/>
              <a:t>Option 3: On </a:t>
            </a:r>
            <a:r>
              <a:rPr lang="en-US" dirty="0" smtClean="0"/>
              <a:t>your first day of work, you get $1.  On your second day of work, you get $4.  On your third day of work, you get $9.  It continues this way for 30 days and then once you’ve completed the </a:t>
            </a:r>
            <a:r>
              <a:rPr lang="en-US" dirty="0" smtClean="0"/>
              <a:t>job you </a:t>
            </a:r>
            <a:r>
              <a:rPr lang="en-US" dirty="0" smtClean="0"/>
              <a:t>receive a completion bonus of $500,000.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2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575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$60,000 a day</a:t>
            </a:r>
          </a:p>
          <a:p>
            <a:pPr lvl="1"/>
            <a:r>
              <a:rPr lang="en-US" dirty="0" smtClean="0"/>
              <a:t>You make one penny the first day, two pennies the second day, four pennies the third day, eight pennies the fourth day, etc.</a:t>
            </a:r>
          </a:p>
          <a:p>
            <a:pPr lvl="1"/>
            <a:r>
              <a:rPr lang="en-US" dirty="0" smtClean="0"/>
              <a:t>On your first day of work, you get $1.  On your second day of work, you get $4.  On your third day of work, you get $9.  It continues this way for 30 days and then once you’ve completed the 30 days you receive a completion bonus of $500,000.</a:t>
            </a:r>
          </a:p>
          <a:p>
            <a:r>
              <a:rPr lang="en-US" dirty="0" smtClean="0"/>
              <a:t>Decide how you can calculate the earnings of each option by </a:t>
            </a:r>
            <a:r>
              <a:rPr lang="en-US" dirty="0" smtClean="0"/>
              <a:t>using an unknown amount of days “x”</a:t>
            </a:r>
            <a:r>
              <a:rPr lang="en-US" dirty="0" smtClean="0"/>
              <a:t>.  </a:t>
            </a:r>
            <a:r>
              <a:rPr lang="en-US" dirty="0" smtClean="0"/>
              <a:t>You must use at least two representations (tables, graphs, and/or equations) for each </a:t>
            </a:r>
            <a:r>
              <a:rPr lang="en-US" dirty="0" smtClean="0"/>
              <a:t>option.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4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boss finally called and confirmed that this trial period will be 30 days.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Decide which option is best.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Explain with algebra and in writing why your option is the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2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3 </a:t>
            </a:r>
            <a:r>
              <a:rPr lang="en-US" dirty="0" smtClean="0"/>
              <a:t>– A Fourth Option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522575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Your unusual boss decided to offer you a fourth option: Your payment would be described by the function </a:t>
                </a:r>
                <a14:m/>
                <a:r>
                  <a:rPr lang="en-US" dirty="0" smtClean="0"/>
                  <a:t> with x representing days you would work and P representing dollars you earn.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Explain the meaning of the function based on this situation and then decide if you would take this option over the other three choices.  Use a graph to support your decision.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522575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20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402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Dream Job</vt:lpstr>
      <vt:lpstr>Part 1 – The Situation</vt:lpstr>
      <vt:lpstr>Part 1 – The Situation</vt:lpstr>
      <vt:lpstr>Part 2:</vt:lpstr>
      <vt:lpstr>Part 3 – A Fourth Option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Wage</dc:title>
  <dc:creator>tara krisch</dc:creator>
  <cp:lastModifiedBy>Alexandria Bonenfant</cp:lastModifiedBy>
  <cp:revision>10</cp:revision>
  <dcterms:created xsi:type="dcterms:W3CDTF">2016-01-04T06:20:08Z</dcterms:created>
  <dcterms:modified xsi:type="dcterms:W3CDTF">2017-01-24T03:08:12Z</dcterms:modified>
</cp:coreProperties>
</file>