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Minimum Wage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Part 1: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Workers in a recently discovered sweatshop make $0.39 cents per hour. How much do they make in a year? Show me your answer in several different ways:</a:t>
            </a:r>
          </a:p>
          <a:p>
            <a:pPr lvl="0"/>
            <a:r>
              <a:rPr lang="en-US" sz="3200" b="1" dirty="0"/>
              <a:t>Total dollar amount</a:t>
            </a:r>
          </a:p>
          <a:p>
            <a:pPr lvl="0"/>
            <a:r>
              <a:rPr lang="en-US" sz="3200" b="1" dirty="0"/>
              <a:t>As an equation</a:t>
            </a:r>
          </a:p>
          <a:p>
            <a:pPr lvl="0"/>
            <a:r>
              <a:rPr lang="en-US" sz="3200" b="1" dirty="0"/>
              <a:t>As a graph</a:t>
            </a:r>
          </a:p>
          <a:p>
            <a:r>
              <a:rPr lang="en-US" sz="3200" b="1" dirty="0"/>
              <a:t>As a table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495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Part 2: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If the CEO of Dropbox makes $5,000,000 per year, how much does she make per hour? Show me your answer in several different ways:</a:t>
            </a:r>
          </a:p>
          <a:p>
            <a:pPr lvl="0"/>
            <a:r>
              <a:rPr lang="en-US" sz="3200" b="1" dirty="0" smtClean="0"/>
              <a:t>Total dollar amount</a:t>
            </a:r>
          </a:p>
          <a:p>
            <a:pPr lvl="0"/>
            <a:r>
              <a:rPr lang="en-US" sz="3200" b="1" dirty="0" smtClean="0"/>
              <a:t>As </a:t>
            </a:r>
            <a:r>
              <a:rPr lang="en-US" sz="3200" b="1" dirty="0"/>
              <a:t>an equation</a:t>
            </a:r>
          </a:p>
          <a:p>
            <a:pPr lvl="0"/>
            <a:r>
              <a:rPr lang="en-US" sz="3200" b="1" dirty="0"/>
              <a:t>As a graph</a:t>
            </a:r>
          </a:p>
          <a:p>
            <a:r>
              <a:rPr lang="en-US" sz="3200" b="1" dirty="0"/>
              <a:t>As a table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512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Part 3: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The current California minimum wage is $10.  How much would you make per year making this much money?  Show me your answer in several different ways:</a:t>
            </a:r>
          </a:p>
          <a:p>
            <a:pPr lvl="0"/>
            <a:r>
              <a:rPr lang="en-US" sz="3200" b="1" dirty="0" smtClean="0"/>
              <a:t>Total dollar amount</a:t>
            </a:r>
          </a:p>
          <a:p>
            <a:pPr lvl="0"/>
            <a:r>
              <a:rPr lang="en-US" sz="3200" b="1" dirty="0" smtClean="0"/>
              <a:t>As </a:t>
            </a:r>
            <a:r>
              <a:rPr lang="en-US" sz="3200" b="1" dirty="0"/>
              <a:t>an equation</a:t>
            </a:r>
          </a:p>
          <a:p>
            <a:pPr lvl="0"/>
            <a:r>
              <a:rPr lang="en-US" sz="3200" b="1" dirty="0"/>
              <a:t>As a graph</a:t>
            </a:r>
          </a:p>
          <a:p>
            <a:r>
              <a:rPr lang="en-US" sz="3200" b="1" dirty="0"/>
              <a:t>As a table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85428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44</TotalTime>
  <Words>137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Minimum Wage Project</vt:lpstr>
      <vt:lpstr>Part 1:</vt:lpstr>
      <vt:lpstr>Part 2:</vt:lpstr>
      <vt:lpstr>Part 3:</vt:lpstr>
    </vt:vector>
  </TitlesOfParts>
  <Company>CVUSD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Wage Project</dc:title>
  <dc:creator>Bonenfant, Alex</dc:creator>
  <cp:lastModifiedBy>Bonenfant, Alex</cp:lastModifiedBy>
  <cp:revision>2</cp:revision>
  <dcterms:created xsi:type="dcterms:W3CDTF">2017-01-03T16:00:10Z</dcterms:created>
  <dcterms:modified xsi:type="dcterms:W3CDTF">2017-01-03T16:45:01Z</dcterms:modified>
</cp:coreProperties>
</file>